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Сасик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озери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Ялпуг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озери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</c:ser>
        <c:dLbls/>
        <c:shape val="cylinder"/>
        <c:axId val="73117056"/>
        <c:axId val="73122944"/>
        <c:axId val="0"/>
      </c:bar3DChart>
      <c:catAx>
        <c:axId val="73117056"/>
        <c:scaling>
          <c:orientation val="minMax"/>
        </c:scaling>
        <c:axPos val="b"/>
        <c:tickLblPos val="nextTo"/>
        <c:crossAx val="73122944"/>
        <c:crosses val="autoZero"/>
        <c:auto val="1"/>
        <c:lblAlgn val="ctr"/>
        <c:lblOffset val="100"/>
      </c:catAx>
      <c:valAx>
        <c:axId val="73122944"/>
        <c:scaling>
          <c:orientation val="minMax"/>
        </c:scaling>
        <c:axPos val="l"/>
        <c:majorGridlines/>
        <c:numFmt formatCode="General" sourceLinked="1"/>
        <c:tickLblPos val="nextTo"/>
        <c:crossAx val="731170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Дністровський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лимани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Молочний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лимани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Тілігульський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лимани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</c:ser>
        <c:dLbls/>
        <c:shape val="cylinder"/>
        <c:axId val="73318784"/>
        <c:axId val="73320320"/>
        <c:axId val="0"/>
      </c:bar3DChart>
      <c:catAx>
        <c:axId val="73318784"/>
        <c:scaling>
          <c:orientation val="minMax"/>
        </c:scaling>
        <c:axPos val="b"/>
        <c:tickLblPos val="nextTo"/>
        <c:crossAx val="73320320"/>
        <c:crosses val="autoZero"/>
        <c:auto val="1"/>
        <c:lblAlgn val="ctr"/>
        <c:lblOffset val="100"/>
      </c:catAx>
      <c:valAx>
        <c:axId val="73320320"/>
        <c:scaling>
          <c:orientation val="minMax"/>
        </c:scaling>
        <c:axPos val="l"/>
        <c:majorGridlines/>
        <c:numFmt formatCode="General" sourceLinked="1"/>
        <c:tickLblPos val="nextTo"/>
        <c:crossAx val="733187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0392E-E0D2-473E-A6DD-33919009D10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5EA77-BE1A-49A6-9730-0B887605D562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06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EFD48C9-2FB6-4F79-BD2F-8BBC992041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4380985-93B5-42E2-9509-21A543ADE96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Виконав учень 6 класу </a:t>
            </a:r>
          </a:p>
          <a:p>
            <a:r>
              <a:rPr lang="uk-UA" dirty="0" smtClean="0"/>
              <a:t>Якименко Назар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Найбільші озера та лимани </a:t>
            </a:r>
            <a:br>
              <a:rPr lang="uk-UA" dirty="0" smtClean="0"/>
            </a:br>
            <a:r>
              <a:rPr lang="uk-UA" dirty="0" smtClean="0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55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1831152"/>
            <a:ext cx="4648200" cy="35004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r>
              <a:rPr lang="uk-UA" dirty="0" smtClean="0"/>
              <a:t>           Що таке озеро?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9092" y="1052736"/>
            <a:ext cx="3995936" cy="5798673"/>
          </a:xfrm>
        </p:spPr>
        <p:txBody>
          <a:bodyPr>
            <a:normAutofit/>
          </a:bodyPr>
          <a:lstStyle/>
          <a:p>
            <a:r>
              <a:rPr lang="ru-RU" dirty="0"/>
              <a:t>Озера –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води, </a:t>
            </a:r>
            <a:r>
              <a:rPr lang="ru-RU" dirty="0" err="1"/>
              <a:t>їжі</a:t>
            </a:r>
            <a:r>
              <a:rPr lang="ru-RU" dirty="0"/>
              <a:t> та </a:t>
            </a:r>
            <a:r>
              <a:rPr lang="ru-RU" dirty="0" err="1"/>
              <a:t>енергії</a:t>
            </a:r>
            <a:r>
              <a:rPr lang="ru-RU" dirty="0"/>
              <a:t>; </a:t>
            </a:r>
            <a:r>
              <a:rPr lang="ru-RU" dirty="0" smtClean="0"/>
              <a:t>озеро </a:t>
            </a:r>
            <a:r>
              <a:rPr lang="ru-RU" dirty="0" err="1"/>
              <a:t>прекрасним</a:t>
            </a:r>
            <a:r>
              <a:rPr lang="ru-RU" dirty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відпочинку</a:t>
            </a:r>
            <a:r>
              <a:rPr lang="ru-RU" dirty="0"/>
              <a:t>. Озера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важлівої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кругообігу</a:t>
            </a:r>
            <a:r>
              <a:rPr lang="ru-RU" dirty="0"/>
              <a:t> води практично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кліматічніх</a:t>
            </a:r>
            <a:r>
              <a:rPr lang="ru-RU" dirty="0"/>
              <a:t> зонах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/>
              <a:t>Утворення</a:t>
            </a:r>
            <a:r>
              <a:rPr lang="ru-RU" dirty="0"/>
              <a:t> озер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заповнення</a:t>
            </a:r>
            <a:r>
              <a:rPr lang="ru-RU" dirty="0"/>
              <a:t> водою </a:t>
            </a:r>
            <a:r>
              <a:rPr lang="ru-RU" dirty="0" err="1"/>
              <a:t>озерної</a:t>
            </a:r>
            <a:r>
              <a:rPr lang="ru-RU" dirty="0"/>
              <a:t> </a:t>
            </a:r>
            <a:r>
              <a:rPr lang="ru-RU" dirty="0" err="1"/>
              <a:t>улоговини</a:t>
            </a:r>
            <a:r>
              <a:rPr lang="ru-RU" dirty="0"/>
              <a:t>,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часто </a:t>
            </a:r>
            <a:r>
              <a:rPr lang="ru-RU" dirty="0" err="1"/>
              <a:t>визначає</a:t>
            </a:r>
            <a:r>
              <a:rPr lang="ru-RU" dirty="0"/>
              <a:t> форму та величину озера. 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озерні</a:t>
            </a:r>
            <a:r>
              <a:rPr lang="ru-RU" dirty="0"/>
              <a:t> </a:t>
            </a:r>
            <a:r>
              <a:rPr lang="ru-RU" dirty="0" err="1"/>
              <a:t>улоговини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тектонічні</a:t>
            </a:r>
            <a:r>
              <a:rPr lang="ru-RU" dirty="0"/>
              <a:t>, </a:t>
            </a:r>
            <a:r>
              <a:rPr lang="ru-RU" dirty="0" err="1"/>
              <a:t>річкові</a:t>
            </a:r>
            <a:r>
              <a:rPr lang="ru-RU" dirty="0"/>
              <a:t>, </a:t>
            </a:r>
            <a:r>
              <a:rPr lang="ru-RU" dirty="0" err="1"/>
              <a:t>морські</a:t>
            </a:r>
            <a:r>
              <a:rPr lang="ru-RU" dirty="0"/>
              <a:t>, </a:t>
            </a:r>
            <a:r>
              <a:rPr lang="ru-RU" dirty="0" err="1"/>
              <a:t>льодовикові</a:t>
            </a:r>
            <a:r>
              <a:rPr lang="ru-RU" dirty="0"/>
              <a:t>, </a:t>
            </a:r>
            <a:r>
              <a:rPr lang="ru-RU" dirty="0" err="1"/>
              <a:t>карстові</a:t>
            </a:r>
            <a:r>
              <a:rPr lang="ru-RU" dirty="0"/>
              <a:t>, </a:t>
            </a:r>
            <a:r>
              <a:rPr lang="ru-RU" dirty="0" err="1"/>
              <a:t>вулканічні</a:t>
            </a:r>
            <a:r>
              <a:rPr lang="ru-RU" dirty="0"/>
              <a:t>, </a:t>
            </a:r>
            <a:r>
              <a:rPr lang="ru-RU" dirty="0" err="1"/>
              <a:t>завальні</a:t>
            </a:r>
            <a:r>
              <a:rPr lang="ru-RU" dirty="0"/>
              <a:t>. </a:t>
            </a:r>
            <a:r>
              <a:rPr lang="ru-RU" dirty="0" err="1"/>
              <a:t>Тектонічні</a:t>
            </a:r>
            <a:r>
              <a:rPr lang="ru-RU" dirty="0"/>
              <a:t> – </a:t>
            </a:r>
            <a:r>
              <a:rPr lang="ru-RU" dirty="0" err="1"/>
              <a:t>утворюються</a:t>
            </a:r>
            <a:r>
              <a:rPr lang="ru-RU" dirty="0"/>
              <a:t> в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розломів</a:t>
            </a:r>
            <a:r>
              <a:rPr lang="ru-RU" dirty="0"/>
              <a:t> та </a:t>
            </a:r>
            <a:r>
              <a:rPr lang="ru-RU" dirty="0" err="1"/>
              <a:t>опускань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кори.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улоговини</a:t>
            </a:r>
            <a:r>
              <a:rPr lang="ru-RU" dirty="0"/>
              <a:t>, як правило, </a:t>
            </a:r>
            <a:r>
              <a:rPr lang="ru-RU" dirty="0" err="1"/>
              <a:t>вузькі</a:t>
            </a:r>
            <a:r>
              <a:rPr lang="ru-RU" dirty="0"/>
              <a:t>, </a:t>
            </a:r>
            <a:r>
              <a:rPr lang="ru-RU" dirty="0" err="1"/>
              <a:t>довгі</a:t>
            </a:r>
            <a:r>
              <a:rPr lang="ru-RU" dirty="0"/>
              <a:t>, </a:t>
            </a:r>
            <a:r>
              <a:rPr lang="ru-RU" dirty="0" err="1"/>
              <a:t>глибокі</a:t>
            </a:r>
            <a:r>
              <a:rPr lang="ru-RU" dirty="0"/>
              <a:t>. </a:t>
            </a:r>
            <a:r>
              <a:rPr lang="ru-RU" dirty="0" err="1"/>
              <a:t>Найбільші</a:t>
            </a:r>
            <a:r>
              <a:rPr lang="ru-RU" dirty="0"/>
              <a:t> озера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тектонічного</a:t>
            </a:r>
            <a:r>
              <a:rPr lang="ru-RU" dirty="0"/>
              <a:t> </a:t>
            </a:r>
            <a:r>
              <a:rPr lang="ru-RU" dirty="0" err="1"/>
              <a:t>похоження</a:t>
            </a:r>
            <a:r>
              <a:rPr lang="ru-RU" dirty="0"/>
              <a:t> - </a:t>
            </a:r>
            <a:r>
              <a:rPr lang="ru-RU" dirty="0" err="1"/>
              <a:t>Каспійське</a:t>
            </a:r>
            <a:r>
              <a:rPr lang="ru-RU" dirty="0"/>
              <a:t>, </a:t>
            </a:r>
            <a:r>
              <a:rPr lang="ru-RU" dirty="0" err="1"/>
              <a:t>Верхнє</a:t>
            </a:r>
            <a:r>
              <a:rPr lang="ru-RU" dirty="0"/>
              <a:t>, </a:t>
            </a:r>
            <a:r>
              <a:rPr lang="ru-RU" dirty="0" err="1"/>
              <a:t>Вікторія</a:t>
            </a:r>
            <a:r>
              <a:rPr lang="ru-RU" dirty="0"/>
              <a:t>, Байкал, </a:t>
            </a:r>
            <a:r>
              <a:rPr lang="ru-RU" dirty="0" err="1"/>
              <a:t>Танганьїка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</a:t>
            </a:r>
            <a:r>
              <a:rPr lang="ru-RU" dirty="0" err="1"/>
              <a:t>Найрозповсюдженішими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є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озерні</a:t>
            </a:r>
            <a:r>
              <a:rPr lang="ru-RU" dirty="0"/>
              <a:t> </a:t>
            </a:r>
            <a:r>
              <a:rPr lang="ru-RU" dirty="0" err="1"/>
              <a:t>улоговини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річкових</a:t>
            </a:r>
            <a:r>
              <a:rPr lang="ru-RU" dirty="0"/>
              <a:t> вод. До них належать </a:t>
            </a:r>
            <a:r>
              <a:rPr lang="ru-RU" dirty="0" err="1"/>
              <a:t>невеличкі</a:t>
            </a:r>
            <a:r>
              <a:rPr lang="ru-RU" dirty="0"/>
              <a:t> озера </a:t>
            </a:r>
            <a:r>
              <a:rPr lang="ru-RU" dirty="0" err="1"/>
              <a:t>вздовж</a:t>
            </a:r>
            <a:r>
              <a:rPr lang="ru-RU" dirty="0"/>
              <a:t> русла </a:t>
            </a:r>
            <a:r>
              <a:rPr lang="ru-RU" dirty="0" err="1"/>
              <a:t>річки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наносами. У </a:t>
            </a:r>
            <a:r>
              <a:rPr lang="ru-RU" dirty="0" err="1"/>
              <a:t>залишених</a:t>
            </a:r>
            <a:r>
              <a:rPr lang="ru-RU" dirty="0"/>
              <a:t> </a:t>
            </a:r>
            <a:r>
              <a:rPr lang="ru-RU" dirty="0" err="1"/>
              <a:t>річками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руслах </a:t>
            </a:r>
            <a:r>
              <a:rPr lang="ru-RU" dirty="0" err="1"/>
              <a:t>подекуди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озера,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i="1" dirty="0" err="1"/>
              <a:t>старицями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31414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Озера України за площею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56795134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379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2123027"/>
            <a:ext cx="4648200" cy="29167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uk-UA" dirty="0" smtClean="0"/>
              <a:t>         Що таке лиман?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3008313" cy="5289451"/>
          </a:xfrm>
        </p:spPr>
        <p:txBody>
          <a:bodyPr>
            <a:normAutofit/>
          </a:bodyPr>
          <a:lstStyle/>
          <a:p>
            <a:r>
              <a:rPr lang="ru-RU" dirty="0"/>
              <a:t>ЛИМАН - </a:t>
            </a:r>
            <a:r>
              <a:rPr lang="ru-RU" dirty="0" err="1"/>
              <a:t>витягнута</a:t>
            </a:r>
            <a:r>
              <a:rPr lang="ru-RU" dirty="0"/>
              <a:t> </a:t>
            </a:r>
            <a:r>
              <a:rPr lang="ru-RU" dirty="0" err="1"/>
              <a:t>мілководна</a:t>
            </a:r>
            <a:r>
              <a:rPr lang="ru-RU" dirty="0"/>
              <a:t> затока, яка </a:t>
            </a:r>
            <a:r>
              <a:rPr lang="ru-RU" dirty="0" err="1"/>
              <a:t>утворюється</a:t>
            </a:r>
            <a:r>
              <a:rPr lang="ru-RU" dirty="0"/>
              <a:t> при </a:t>
            </a:r>
            <a:r>
              <a:rPr lang="ru-RU" dirty="0" err="1"/>
              <a:t>затопленні</a:t>
            </a:r>
            <a:r>
              <a:rPr lang="ru-RU" dirty="0"/>
              <a:t> морем </a:t>
            </a:r>
            <a:r>
              <a:rPr lang="ru-RU" dirty="0" err="1"/>
              <a:t>пригирлової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річкової</a:t>
            </a:r>
            <a:r>
              <a:rPr lang="ru-RU" dirty="0"/>
              <a:t> </a:t>
            </a:r>
            <a:r>
              <a:rPr lang="ru-RU" dirty="0" err="1"/>
              <a:t>долини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балки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незначного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суходолу. </a:t>
            </a:r>
            <a:r>
              <a:rPr lang="ru-RU" dirty="0" err="1"/>
              <a:t>Ли¬мани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(</a:t>
            </a:r>
            <a:r>
              <a:rPr lang="ru-RU" dirty="0" err="1"/>
              <a:t>сполучені</a:t>
            </a:r>
            <a:r>
              <a:rPr lang="ru-RU" dirty="0"/>
              <a:t> з морем) і </a:t>
            </a:r>
            <a:r>
              <a:rPr lang="ru-RU" dirty="0" err="1"/>
              <a:t>закриті</a:t>
            </a:r>
            <a:r>
              <a:rPr lang="ru-RU" dirty="0"/>
              <a:t> (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моря косами, </a:t>
            </a:r>
            <a:r>
              <a:rPr lang="ru-RU" dirty="0" err="1"/>
              <a:t>пересипами</a:t>
            </a:r>
            <a:r>
              <a:rPr lang="ru-RU" dirty="0"/>
              <a:t>).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лимани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з морем, </a:t>
            </a:r>
            <a:r>
              <a:rPr lang="ru-RU" dirty="0" err="1"/>
              <a:t>велику</a:t>
            </a:r>
            <a:r>
              <a:rPr lang="ru-RU" dirty="0"/>
              <a:t> і </a:t>
            </a:r>
            <a:r>
              <a:rPr lang="ru-RU" dirty="0" err="1"/>
              <a:t>сталу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водного </a:t>
            </a:r>
            <a:r>
              <a:rPr lang="ru-RU" dirty="0" err="1"/>
              <a:t>дзеркала</a:t>
            </a:r>
            <a:r>
              <a:rPr lang="ru-RU" dirty="0"/>
              <a:t>, вони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замулюються</a:t>
            </a:r>
            <a:r>
              <a:rPr lang="ru-RU" dirty="0"/>
              <a:t>. </a:t>
            </a:r>
            <a:r>
              <a:rPr lang="ru-RU" dirty="0" err="1"/>
              <a:t>Закриті</a:t>
            </a:r>
            <a:r>
              <a:rPr lang="ru-RU" dirty="0"/>
              <a:t> </a:t>
            </a:r>
            <a:r>
              <a:rPr lang="ru-RU" dirty="0" err="1"/>
              <a:t>лимани</a:t>
            </a:r>
            <a:r>
              <a:rPr lang="ru-RU" dirty="0"/>
              <a:t> </a:t>
            </a:r>
            <a:r>
              <a:rPr lang="ru-RU" dirty="0" err="1"/>
              <a:t>заболочуються</a:t>
            </a:r>
            <a:r>
              <a:rPr lang="ru-RU" dirty="0"/>
              <a:t> і </a:t>
            </a:r>
            <a:r>
              <a:rPr lang="ru-RU" dirty="0" err="1"/>
              <a:t>заростають</a:t>
            </a:r>
            <a:r>
              <a:rPr lang="ru-RU" dirty="0"/>
              <a:t> </a:t>
            </a:r>
            <a:r>
              <a:rPr lang="ru-RU" dirty="0" err="1"/>
              <a:t>галофітною</a:t>
            </a:r>
            <a:r>
              <a:rPr lang="ru-RU" dirty="0"/>
              <a:t> </a:t>
            </a:r>
            <a:r>
              <a:rPr lang="ru-RU" dirty="0" err="1"/>
              <a:t>рослинністю</a:t>
            </a:r>
            <a:r>
              <a:rPr lang="ru-RU" dirty="0"/>
              <a:t>, вода в них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солоність</a:t>
            </a:r>
            <a:r>
              <a:rPr lang="ru-RU" dirty="0"/>
              <a:t> (</a:t>
            </a:r>
            <a:r>
              <a:rPr lang="ru-RU" dirty="0" err="1"/>
              <a:t>Дніпровсько-Бузький</a:t>
            </a:r>
            <a:r>
              <a:rPr lang="ru-RU" dirty="0"/>
              <a:t>, </a:t>
            </a:r>
            <a:r>
              <a:rPr lang="ru-RU" dirty="0" err="1"/>
              <a:t>Дністровський</a:t>
            </a:r>
            <a:r>
              <a:rPr lang="ru-RU" dirty="0"/>
              <a:t>, </a:t>
            </a:r>
            <a:r>
              <a:rPr lang="ru-RU" dirty="0" err="1"/>
              <a:t>Молочанський</a:t>
            </a:r>
            <a:r>
              <a:rPr lang="ru-RU" dirty="0"/>
              <a:t>, </a:t>
            </a:r>
            <a:r>
              <a:rPr lang="ru-RU" dirty="0" err="1"/>
              <a:t>Тілигульський</a:t>
            </a:r>
            <a:r>
              <a:rPr lang="ru-RU" dirty="0"/>
              <a:t>, </a:t>
            </a:r>
            <a:r>
              <a:rPr lang="ru-RU" dirty="0" err="1"/>
              <a:t>Хаджибейський</a:t>
            </a:r>
            <a:r>
              <a:rPr lang="ru-RU" dirty="0"/>
              <a:t>, </a:t>
            </a:r>
            <a:r>
              <a:rPr lang="ru-RU" dirty="0" err="1"/>
              <a:t>Березанський</a:t>
            </a:r>
            <a:r>
              <a:rPr lang="ru-RU" dirty="0"/>
              <a:t>, </a:t>
            </a:r>
            <a:r>
              <a:rPr lang="ru-RU" dirty="0" err="1"/>
              <a:t>Куяльницький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7848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 smtClean="0"/>
              <a:t>Найбільші лимани України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9255622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64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080120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Я пишаюсь Україною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0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111</TotalTime>
  <Words>226</Words>
  <Application>Microsoft Office PowerPoint</Application>
  <PresentationFormat>Екран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Горизонт</vt:lpstr>
      <vt:lpstr>Найбільші озера та лимани  України</vt:lpstr>
      <vt:lpstr>           Що таке озеро?</vt:lpstr>
      <vt:lpstr>Озера України за площею</vt:lpstr>
      <vt:lpstr>         Що таке лиман? </vt:lpstr>
      <vt:lpstr>Найбільші лимани України</vt:lpstr>
      <vt:lpstr>                     Я пишаюсь Україною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Найдовші річки України</dc:title>
  <dc:creator>Админ</dc:creator>
  <cp:lastModifiedBy>school</cp:lastModifiedBy>
  <cp:revision>13</cp:revision>
  <dcterms:created xsi:type="dcterms:W3CDTF">2014-11-29T14:23:18Z</dcterms:created>
  <dcterms:modified xsi:type="dcterms:W3CDTF">2014-12-04T06:44:21Z</dcterms:modified>
</cp:coreProperties>
</file>